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sldIdLst>
    <p:sldId id="292" r:id="rId2"/>
    <p:sldId id="29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Sept </a:t>
            </a:r>
            <a:r>
              <a:rPr lang="en-US" dirty="0" smtClean="0"/>
              <a:t>17, 2019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5" y="2603500"/>
            <a:ext cx="5479641" cy="3416300"/>
          </a:xfrm>
        </p:spPr>
        <p:txBody>
          <a:bodyPr>
            <a:noAutofit/>
          </a:bodyPr>
          <a:lstStyle/>
          <a:p>
            <a:r>
              <a:rPr lang="en-US" b="1" dirty="0"/>
              <a:t>Agenda </a:t>
            </a:r>
          </a:p>
          <a:p>
            <a:pPr lvl="1"/>
            <a:r>
              <a:rPr lang="en-US" b="1" dirty="0" smtClean="0"/>
              <a:t>Omelet Review</a:t>
            </a:r>
          </a:p>
          <a:p>
            <a:pPr lvl="1"/>
            <a:r>
              <a:rPr lang="en-US" b="1" dirty="0" smtClean="0"/>
              <a:t>Review </a:t>
            </a:r>
            <a:r>
              <a:rPr lang="en-US" b="1" dirty="0"/>
              <a:t>Worksheet </a:t>
            </a:r>
            <a:r>
              <a:rPr lang="en-US" b="1" dirty="0" smtClean="0"/>
              <a:t>time. Answers online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  <a:p>
            <a:pPr marL="0" indent="0">
              <a:buNone/>
            </a:pPr>
            <a:endParaRPr lang="en-US" sz="1800" b="1" dirty="0"/>
          </a:p>
          <a:p>
            <a:r>
              <a:rPr lang="en-US" b="1" dirty="0"/>
              <a:t>What’s Next? </a:t>
            </a:r>
            <a:endParaRPr lang="en-US" b="1" dirty="0" smtClean="0"/>
          </a:p>
          <a:p>
            <a:pPr lvl="1"/>
            <a:r>
              <a:rPr lang="en-US" sz="1800" b="1" dirty="0" smtClean="0"/>
              <a:t>Unit </a:t>
            </a:r>
            <a:r>
              <a:rPr lang="en-US" sz="1800" b="1" dirty="0"/>
              <a:t>1 </a:t>
            </a:r>
            <a:r>
              <a:rPr lang="en-US" sz="1800" b="1" dirty="0" smtClean="0"/>
              <a:t>Laboratory Skills Test </a:t>
            </a:r>
            <a:r>
              <a:rPr lang="en-US" sz="1800" b="1" dirty="0" smtClean="0"/>
              <a:t>on </a:t>
            </a:r>
            <a:r>
              <a:rPr lang="en-US" sz="1800" b="1" dirty="0" smtClean="0"/>
              <a:t>9/19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2000" b="1" dirty="0" smtClean="0"/>
              <a:t>.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341326" y="5421086"/>
            <a:ext cx="4649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 in Lab Report. Make sure 2 graphs</a:t>
            </a:r>
          </a:p>
          <a:p>
            <a:r>
              <a:rPr lang="en-US" dirty="0" smtClean="0"/>
              <a:t>and the raw data sheet are attached.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1"/>
            <a:ext cx="4828032" cy="123698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P3 Do Now –</a:t>
            </a:r>
          </a:p>
          <a:p>
            <a:r>
              <a:rPr lang="en-US" b="1" dirty="0" smtClean="0"/>
              <a:t>Measure the length of this screw. Report the answer to the correct number of decimal points.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4921" y="3931915"/>
            <a:ext cx="5650135" cy="2465954"/>
            <a:chOff x="611677" y="4271553"/>
            <a:chExt cx="5650135" cy="2465954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242" b="24540"/>
            <a:stretch/>
          </p:blipFill>
          <p:spPr bwMode="auto">
            <a:xfrm>
              <a:off x="611677" y="5020847"/>
              <a:ext cx="5650135" cy="1228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894800" y="6227625"/>
              <a:ext cx="805390" cy="5098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cm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73160" y="4271553"/>
              <a:ext cx="2857500" cy="1353640"/>
              <a:chOff x="673160" y="4271553"/>
              <a:chExt cx="2857500" cy="135364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73160" y="4271553"/>
                <a:ext cx="2857500" cy="1349284"/>
                <a:chOff x="673160" y="4271553"/>
                <a:chExt cx="2857500" cy="1349284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673160" y="4271553"/>
                  <a:ext cx="2857500" cy="732427"/>
                  <a:chOff x="1809631" y="3579223"/>
                  <a:chExt cx="2857500" cy="732427"/>
                </a:xfrm>
              </p:grpSpPr>
              <p:pic>
                <p:nvPicPr>
                  <p:cNvPr id="1026" name="Picture 2" descr="Wood Screw, Flat, 8x1 5/8 L, PK14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40270" r="40987"/>
                  <a:stretch/>
                </p:blipFill>
                <p:spPr bwMode="auto">
                  <a:xfrm rot="16200000">
                    <a:off x="2970592" y="2481943"/>
                    <a:ext cx="535578" cy="28575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6" name="Rectangle 5"/>
                  <p:cNvSpPr/>
                  <p:nvPr/>
                </p:nvSpPr>
                <p:spPr>
                  <a:xfrm>
                    <a:off x="1907178" y="3579223"/>
                    <a:ext cx="130628" cy="732427"/>
                  </a:xfrm>
                  <a:prstGeom prst="rect">
                    <a:avLst/>
                  </a:prstGeom>
                  <a:solidFill>
                    <a:schemeClr val="bg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891403" y="4340677"/>
                  <a:ext cx="0" cy="128016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3416898" y="4345033"/>
                <a:ext cx="0" cy="1280160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569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Convert Determine the answers and round to the proper number of </a:t>
            </a:r>
            <a:r>
              <a:rPr lang="en-US" b="1" dirty="0" err="1"/>
              <a:t>sigfigs</a:t>
            </a:r>
            <a:r>
              <a:rPr lang="en-US" b="1" dirty="0"/>
              <a:t>:</a:t>
            </a:r>
          </a:p>
          <a:p>
            <a:r>
              <a:rPr lang="en-US" b="1" dirty="0"/>
              <a:t>A) 13.25 cm x 1.8 cm</a:t>
            </a:r>
          </a:p>
          <a:p>
            <a:r>
              <a:rPr lang="en-US" b="1" dirty="0"/>
              <a:t>B) 13.25 cm – 1.8  cm</a:t>
            </a:r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b="1" dirty="0"/>
              <a:t>What’s Due? </a:t>
            </a:r>
          </a:p>
          <a:p>
            <a:pPr lvl="1"/>
            <a:r>
              <a:rPr lang="en-US" sz="1800" b="1" dirty="0" smtClean="0"/>
              <a:t>Lab Report due by end of day</a:t>
            </a:r>
          </a:p>
          <a:p>
            <a:r>
              <a:rPr lang="en-US" b="1" dirty="0" smtClean="0"/>
              <a:t>What’s </a:t>
            </a:r>
            <a:r>
              <a:rPr lang="en-US" b="1" dirty="0"/>
              <a:t>Next? </a:t>
            </a:r>
          </a:p>
          <a:p>
            <a:pPr lvl="1"/>
            <a:r>
              <a:rPr lang="en-US" sz="1800" b="1" dirty="0"/>
              <a:t>Unit 1 </a:t>
            </a:r>
            <a:r>
              <a:rPr lang="en-US" sz="1800" b="1" dirty="0" smtClean="0"/>
              <a:t>Laboratory Skills Test </a:t>
            </a:r>
            <a:r>
              <a:rPr lang="en-US" sz="1800" b="1" dirty="0"/>
              <a:t>on </a:t>
            </a:r>
            <a:r>
              <a:rPr lang="en-US" sz="1800" b="1" dirty="0" smtClean="0"/>
              <a:t>Thursday 9/19</a:t>
            </a:r>
            <a:endParaRPr lang="en-US" sz="1800" b="1" dirty="0" smtClean="0"/>
          </a:p>
          <a:p>
            <a:pPr lvl="1"/>
            <a:endParaRPr lang="en-US" sz="1800" b="1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24017</TotalTime>
  <Words>107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Chemistry – Sept 17, 2019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158</cp:revision>
  <dcterms:created xsi:type="dcterms:W3CDTF">2015-08-11T02:33:52Z</dcterms:created>
  <dcterms:modified xsi:type="dcterms:W3CDTF">2019-09-17T19:36:31Z</dcterms:modified>
</cp:coreProperties>
</file>