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4"/>
  </p:notesMasterIdLst>
  <p:sldIdLst>
    <p:sldId id="292" r:id="rId2"/>
    <p:sldId id="291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853" autoAdjust="0"/>
    <p:restoredTop sz="94660"/>
  </p:normalViewPr>
  <p:slideViewPr>
    <p:cSldViewPr snapToGrid="0">
      <p:cViewPr>
        <p:scale>
          <a:sx n="73" d="100"/>
          <a:sy n="73" d="100"/>
        </p:scale>
        <p:origin x="4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56B87A-0224-4907-9BA6-032CD8866BDB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5DFB0C-9434-49B5-B491-82C07A9BB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762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18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128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2123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4484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8121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0140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8331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4640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28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724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118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05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633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29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055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97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028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292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  <p:sldLayoutId id="2147483888" r:id="rId12"/>
    <p:sldLayoutId id="2147483889" r:id="rId13"/>
    <p:sldLayoutId id="2147483890" r:id="rId14"/>
    <p:sldLayoutId id="2147483891" r:id="rId15"/>
    <p:sldLayoutId id="2147483892" r:id="rId16"/>
    <p:sldLayoutId id="214748389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Chemistry – Sept </a:t>
            </a:r>
            <a:r>
              <a:rPr lang="en-US" dirty="0" smtClean="0"/>
              <a:t>17, 2019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5" y="2603500"/>
            <a:ext cx="5479641" cy="3416300"/>
          </a:xfrm>
        </p:spPr>
        <p:txBody>
          <a:bodyPr>
            <a:noAutofit/>
          </a:bodyPr>
          <a:lstStyle/>
          <a:p>
            <a:r>
              <a:rPr lang="en-US" b="1" dirty="0"/>
              <a:t>Agenda </a:t>
            </a:r>
          </a:p>
          <a:p>
            <a:pPr lvl="1"/>
            <a:r>
              <a:rPr lang="en-US" b="1" dirty="0" smtClean="0"/>
              <a:t>Omelet Review</a:t>
            </a:r>
          </a:p>
          <a:p>
            <a:pPr lvl="1"/>
            <a:r>
              <a:rPr lang="en-US" b="1" dirty="0" smtClean="0"/>
              <a:t>Review </a:t>
            </a:r>
            <a:r>
              <a:rPr lang="en-US" b="1" dirty="0"/>
              <a:t>Worksheet </a:t>
            </a:r>
            <a:r>
              <a:rPr lang="en-US" b="1" dirty="0" smtClean="0"/>
              <a:t>time. Answers online</a:t>
            </a:r>
            <a:endParaRPr lang="en-US" b="1" dirty="0"/>
          </a:p>
          <a:p>
            <a:pPr marL="0" indent="0">
              <a:buNone/>
            </a:pPr>
            <a:r>
              <a:rPr lang="en-US" b="1" dirty="0" smtClean="0"/>
              <a:t>	</a:t>
            </a:r>
            <a:endParaRPr lang="en-US" b="1" dirty="0"/>
          </a:p>
          <a:p>
            <a:pPr marL="0" indent="0">
              <a:buNone/>
            </a:pPr>
            <a:endParaRPr lang="en-US" sz="1800" b="1" dirty="0"/>
          </a:p>
          <a:p>
            <a:r>
              <a:rPr lang="en-US" b="1" dirty="0"/>
              <a:t>What’s Next? </a:t>
            </a:r>
            <a:endParaRPr lang="en-US" b="1" dirty="0" smtClean="0"/>
          </a:p>
          <a:p>
            <a:pPr lvl="1"/>
            <a:r>
              <a:rPr lang="en-US" sz="1800" b="1" dirty="0" smtClean="0"/>
              <a:t>Unit </a:t>
            </a:r>
            <a:r>
              <a:rPr lang="en-US" sz="1800" b="1" dirty="0"/>
              <a:t>1 </a:t>
            </a:r>
            <a:r>
              <a:rPr lang="en-US" sz="1800" b="1" dirty="0" smtClean="0"/>
              <a:t>Laboratory Skills Test </a:t>
            </a:r>
            <a:r>
              <a:rPr lang="en-US" sz="1800" b="1" dirty="0" smtClean="0"/>
              <a:t>on </a:t>
            </a:r>
            <a:r>
              <a:rPr lang="en-US" sz="1800" b="1" dirty="0" smtClean="0"/>
              <a:t>9/19</a:t>
            </a:r>
            <a:endParaRPr lang="en-US" sz="1800" b="1" dirty="0" smtClean="0"/>
          </a:p>
          <a:p>
            <a:pPr marL="0" indent="0">
              <a:buNone/>
            </a:pPr>
            <a:r>
              <a:rPr lang="en-US" sz="2000" b="1" dirty="0" smtClean="0"/>
              <a:t>.</a:t>
            </a:r>
            <a:endParaRPr lang="en-US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7341326" y="5421086"/>
            <a:ext cx="46490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Hand in Lab Report. Make sure 2 graphs</a:t>
            </a:r>
          </a:p>
          <a:p>
            <a:r>
              <a:rPr lang="en-US" dirty="0" smtClean="0"/>
              <a:t>and the raw data sheet are attached.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1"/>
            <a:ext cx="4828032" cy="1236980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P3 Do Now –</a:t>
            </a:r>
          </a:p>
          <a:p>
            <a:r>
              <a:rPr lang="en-US" b="1" dirty="0" smtClean="0"/>
              <a:t>Measure the length of this screw. Report the answer to the correct number of decimal points.</a:t>
            </a:r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grpSp>
        <p:nvGrpSpPr>
          <p:cNvPr id="20" name="Group 19"/>
          <p:cNvGrpSpPr/>
          <p:nvPr/>
        </p:nvGrpSpPr>
        <p:grpSpPr>
          <a:xfrm>
            <a:off x="454921" y="3931915"/>
            <a:ext cx="5650135" cy="2465954"/>
            <a:chOff x="611677" y="4271553"/>
            <a:chExt cx="5650135" cy="2465954"/>
          </a:xfrm>
        </p:grpSpPr>
        <p:pic>
          <p:nvPicPr>
            <p:cNvPr id="15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4242" b="24540"/>
            <a:stretch/>
          </p:blipFill>
          <p:spPr bwMode="auto">
            <a:xfrm>
              <a:off x="611677" y="5020847"/>
              <a:ext cx="5650135" cy="12287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TextBox 10"/>
            <p:cNvSpPr txBox="1"/>
            <p:nvPr/>
          </p:nvSpPr>
          <p:spPr>
            <a:xfrm>
              <a:off x="894800" y="6227625"/>
              <a:ext cx="805390" cy="50988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cm</a:t>
              </a:r>
              <a:endParaRPr lang="en-US" dirty="0"/>
            </a:p>
          </p:txBody>
        </p:sp>
        <p:grpSp>
          <p:nvGrpSpPr>
            <p:cNvPr id="19" name="Group 18"/>
            <p:cNvGrpSpPr/>
            <p:nvPr/>
          </p:nvGrpSpPr>
          <p:grpSpPr>
            <a:xfrm>
              <a:off x="673160" y="4271553"/>
              <a:ext cx="2857500" cy="1353640"/>
              <a:chOff x="673160" y="4271553"/>
              <a:chExt cx="2857500" cy="1353640"/>
            </a:xfrm>
          </p:grpSpPr>
          <p:grpSp>
            <p:nvGrpSpPr>
              <p:cNvPr id="17" name="Group 16"/>
              <p:cNvGrpSpPr/>
              <p:nvPr/>
            </p:nvGrpSpPr>
            <p:grpSpPr>
              <a:xfrm>
                <a:off x="673160" y="4271553"/>
                <a:ext cx="2857500" cy="1349284"/>
                <a:chOff x="673160" y="4271553"/>
                <a:chExt cx="2857500" cy="1349284"/>
              </a:xfrm>
            </p:grpSpPr>
            <p:grpSp>
              <p:nvGrpSpPr>
                <p:cNvPr id="7" name="Group 6"/>
                <p:cNvGrpSpPr/>
                <p:nvPr/>
              </p:nvGrpSpPr>
              <p:grpSpPr>
                <a:xfrm>
                  <a:off x="673160" y="4271553"/>
                  <a:ext cx="2857500" cy="732427"/>
                  <a:chOff x="1809631" y="3579223"/>
                  <a:chExt cx="2857500" cy="732427"/>
                </a:xfrm>
              </p:grpSpPr>
              <p:pic>
                <p:nvPicPr>
                  <p:cNvPr id="1026" name="Picture 2" descr="Wood Screw, Flat, 8x1 5/8 L, PK142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40270" r="40987"/>
                  <a:stretch/>
                </p:blipFill>
                <p:spPr bwMode="auto">
                  <a:xfrm rot="16200000">
                    <a:off x="2970592" y="2481943"/>
                    <a:ext cx="535578" cy="2857500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  <p:sp>
                <p:nvSpPr>
                  <p:cNvPr id="6" name="Rectangle 5"/>
                  <p:cNvSpPr/>
                  <p:nvPr/>
                </p:nvSpPr>
                <p:spPr>
                  <a:xfrm>
                    <a:off x="1907178" y="3579223"/>
                    <a:ext cx="130628" cy="732427"/>
                  </a:xfrm>
                  <a:prstGeom prst="rect">
                    <a:avLst/>
                  </a:prstGeom>
                  <a:solidFill>
                    <a:schemeClr val="bg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cxnSp>
              <p:nvCxnSpPr>
                <p:cNvPr id="18" name="Straight Connector 17"/>
                <p:cNvCxnSpPr/>
                <p:nvPr/>
              </p:nvCxnSpPr>
              <p:spPr>
                <a:xfrm>
                  <a:off x="891403" y="4340677"/>
                  <a:ext cx="0" cy="1280160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3" name="Straight Connector 12"/>
              <p:cNvCxnSpPr/>
              <p:nvPr/>
            </p:nvCxnSpPr>
            <p:spPr>
              <a:xfrm>
                <a:off x="3416898" y="4345033"/>
                <a:ext cx="0" cy="1280160"/>
              </a:xfrm>
              <a:prstGeom prst="line">
                <a:avLst/>
              </a:prstGeom>
              <a:ln w="31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756945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Exit Slip - Homework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Convert Determine the answers and round to the proper number of </a:t>
            </a:r>
            <a:r>
              <a:rPr lang="en-US" b="1" dirty="0" err="1"/>
              <a:t>sigfigs</a:t>
            </a:r>
            <a:r>
              <a:rPr lang="en-US" b="1" dirty="0"/>
              <a:t>:</a:t>
            </a:r>
          </a:p>
          <a:p>
            <a:r>
              <a:rPr lang="en-US" b="1" dirty="0"/>
              <a:t>A) 13.25 cm x 1.8 cm</a:t>
            </a:r>
          </a:p>
          <a:p>
            <a:r>
              <a:rPr lang="en-US" b="1" dirty="0"/>
              <a:t>B) 13.25 cm – 1.8  cm</a:t>
            </a:r>
          </a:p>
          <a:p>
            <a:pPr marL="0" indent="0">
              <a:buNone/>
            </a:pPr>
            <a:endParaRPr lang="en-US" sz="1400" b="1" dirty="0" smtClean="0"/>
          </a:p>
          <a:p>
            <a:r>
              <a:rPr lang="en-US" b="1" dirty="0"/>
              <a:t>What’s Due? </a:t>
            </a:r>
          </a:p>
          <a:p>
            <a:pPr lvl="1"/>
            <a:r>
              <a:rPr lang="en-US" sz="1800" b="1" dirty="0" smtClean="0"/>
              <a:t>Lab Report due by end of day</a:t>
            </a:r>
          </a:p>
          <a:p>
            <a:r>
              <a:rPr lang="en-US" b="1" dirty="0" smtClean="0"/>
              <a:t>What’s </a:t>
            </a:r>
            <a:r>
              <a:rPr lang="en-US" b="1" dirty="0"/>
              <a:t>Next? </a:t>
            </a:r>
          </a:p>
          <a:p>
            <a:pPr lvl="1"/>
            <a:r>
              <a:rPr lang="en-US" sz="1800" b="1" dirty="0"/>
              <a:t>Unit 1 </a:t>
            </a:r>
            <a:r>
              <a:rPr lang="en-US" sz="1800" b="1" dirty="0" smtClean="0"/>
              <a:t>Laboratory Skills Test </a:t>
            </a:r>
            <a:r>
              <a:rPr lang="en-US" sz="1800" b="1" dirty="0"/>
              <a:t>on </a:t>
            </a:r>
            <a:r>
              <a:rPr lang="en-US" sz="1800" b="1" dirty="0" smtClean="0"/>
              <a:t>Thursday 9/19</a:t>
            </a:r>
            <a:endParaRPr lang="en-US" sz="1800" b="1" dirty="0" smtClean="0"/>
          </a:p>
          <a:p>
            <a:pPr lvl="1"/>
            <a:endParaRPr lang="en-US" sz="1800" b="1" dirty="0"/>
          </a:p>
          <a:p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76604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24017</TotalTime>
  <Words>107</Words>
  <Application>Microsoft Office PowerPoint</Application>
  <PresentationFormat>Widescreen</PresentationFormat>
  <Paragraphs>30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Century Gothic</vt:lpstr>
      <vt:lpstr>Wingdings 3</vt:lpstr>
      <vt:lpstr>Ion Boardroom</vt:lpstr>
      <vt:lpstr>Chemistry – Sept 17, 2019</vt:lpstr>
      <vt:lpstr>Exit Slip - Homework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158</cp:revision>
  <dcterms:created xsi:type="dcterms:W3CDTF">2015-08-11T02:33:52Z</dcterms:created>
  <dcterms:modified xsi:type="dcterms:W3CDTF">2019-09-17T19:36:31Z</dcterms:modified>
</cp:coreProperties>
</file>